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14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73: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proximo</a:t>
            </a:r>
            <a:r>
              <a:rPr lang="en-US" dirty="0" smtClean="0"/>
              <a:t> MARTES?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 </a:t>
            </a:r>
            <a:r>
              <a:rPr lang="en-US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dinámico</a:t>
            </a:r>
            <a:r>
              <a:rPr lang="en-US" dirty="0" smtClean="0"/>
              <a:t> y </a:t>
            </a:r>
            <a:r>
              <a:rPr lang="en-US" dirty="0" err="1" smtClean="0"/>
              <a:t>ambicioso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219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</a:t>
            </a:r>
            <a:r>
              <a:rPr lang="en-US" dirty="0" smtClean="0"/>
              <a:t>219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smtClean="0"/>
              <a:t> 6</a:t>
            </a:r>
            <a:r>
              <a:rPr lang="en-US" smtClean="0"/>
              <a:t> </a:t>
            </a:r>
            <a:r>
              <a:rPr lang="en-US" dirty="0" smtClean="0"/>
              <a:t>by THURSDAY</a:t>
            </a:r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6 is on TUESDAY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97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llamo___________ Clase 701 La fecha es el 14 de junio del 2018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13</cp:revision>
  <dcterms:created xsi:type="dcterms:W3CDTF">2015-05-04T18:16:56Z</dcterms:created>
  <dcterms:modified xsi:type="dcterms:W3CDTF">2018-06-14T19:38:37Z</dcterms:modified>
</cp:coreProperties>
</file>